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63" r:id="rId6"/>
    <p:sldId id="259" r:id="rId7"/>
    <p:sldId id="273" r:id="rId8"/>
    <p:sldId id="260" r:id="rId9"/>
    <p:sldId id="274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9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923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680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433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006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889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68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70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90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12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813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472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71B7C-1388-4C23-AE82-9FFC3739CB59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3225D-EB4D-4730-B4C3-CA75113B1D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83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room, computer&#10;&#10;Description automatically generated">
            <a:extLst>
              <a:ext uri="{FF2B5EF4-FFF2-40B4-BE49-F238E27FC236}">
                <a16:creationId xmlns:a16="http://schemas.microsoft.com/office/drawing/2014/main" id="{6D098850-5896-40A6-9E0F-5CE9B8DCC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Den lamme mand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242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B8184A3-0CA8-4F06-9363-B3BB8758D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Den lamme mand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762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"/>
            <a:ext cx="9144000" cy="6856629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Den lamme mand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723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6990BF35-1000-4E9A-BC1A-4EC7EE83D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Den lamme mand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4</a:t>
                </a:r>
                <a:endParaRPr lang="da-DK" sz="1100" dirty="0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603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B8184A3-0CA8-4F06-9363-B3BB8758D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Den lamme mand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5</a:t>
                </a:r>
                <a:endParaRPr lang="da-DK" sz="1100" dirty="0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713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room&#10;&#10;Description automatically generated">
            <a:extLst>
              <a:ext uri="{FF2B5EF4-FFF2-40B4-BE49-F238E27FC236}">
                <a16:creationId xmlns:a16="http://schemas.microsoft.com/office/drawing/2014/main" id="{BD8D6C9D-3C6B-4702-B30A-B5E6B756D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11" name="Gruppe 10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12" name="Rektangel 11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13" name="Gruppe 12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14" name="Rektangel 13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15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Den lamme mand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16" name="Billede 15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7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6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599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"/>
            <a:ext cx="9144000" cy="6856629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Den lamme mand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7</a:t>
                </a:r>
                <a:endParaRPr lang="da-DK" sz="1100" dirty="0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596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F174955-B1E4-4384-A7FB-CE3F46038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11" name="Gruppe 10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12" name="Rektangel 11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13" name="Gruppe 12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14" name="Rektangel 13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15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Den lamme mand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16" name="Billede 15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7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749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"/>
            <a:ext cx="9144000" cy="6856629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Den lamme mand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9</a:t>
                </a:r>
                <a:endParaRPr lang="da-DK" sz="1100" dirty="0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635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435D19-FBCB-4B93-85F6-7C81F8E46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2" y="0"/>
            <a:ext cx="9426804" cy="6858000"/>
          </a:xfrm>
          <a:prstGeom prst="rect">
            <a:avLst/>
          </a:prstGeom>
        </p:spPr>
      </p:pic>
      <p:grpSp>
        <p:nvGrpSpPr>
          <p:cNvPr id="11" name="Gruppe 10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12" name="Rektangel 11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13" name="Gruppe 12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14" name="Rektangel 13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15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Den lamme mand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16" name="Billede 15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7" name="Tekstfelt 13"/>
              <p:cNvSpPr txBox="1"/>
              <p:nvPr/>
            </p:nvSpPr>
            <p:spPr>
              <a:xfrm>
                <a:off x="8805460" y="6525344"/>
                <a:ext cx="33854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smtClean="0">
                    <a:latin typeface="+mj-lt"/>
                  </a:rPr>
                  <a:t>10</a:t>
                </a:r>
                <a:endParaRPr lang="da-DK" sz="1100" dirty="0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621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348</TotalTime>
  <Words>40</Words>
  <Application>Microsoft Office PowerPoint</Application>
  <PresentationFormat>Skærmshow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Roupen Zetelian</dc:creator>
  <cp:lastModifiedBy>Dorthe Lykke Jensen</cp:lastModifiedBy>
  <cp:revision>8</cp:revision>
  <dcterms:created xsi:type="dcterms:W3CDTF">2019-12-09T13:33:24Z</dcterms:created>
  <dcterms:modified xsi:type="dcterms:W3CDTF">2020-05-12T12:45:19Z</dcterms:modified>
</cp:coreProperties>
</file>