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76" r:id="rId4"/>
    <p:sldId id="273" r:id="rId5"/>
    <p:sldId id="263" r:id="rId6"/>
    <p:sldId id="264" r:id="rId7"/>
    <p:sldId id="265" r:id="rId8"/>
    <p:sldId id="274" r:id="rId9"/>
    <p:sldId id="266" r:id="rId10"/>
    <p:sldId id="275" r:id="rId11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24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6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33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59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24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14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27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856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6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82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2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29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26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AD0DD-D620-4684-98BF-54F3BABC439C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B1F6F-3B43-4E40-9B6F-E74B781512E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0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oom&#10;&#10;Description automatically generated">
            <a:extLst>
              <a:ext uri="{FF2B5EF4-FFF2-40B4-BE49-F238E27FC236}">
                <a16:creationId xmlns:a16="http://schemas.microsoft.com/office/drawing/2014/main" id="{8BF039DB-637D-4B55-B616-480BE9423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uppe 3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5" name="Rektangel 4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833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8D918A-F0C9-4C2B-88D6-E974BFC07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5" name="Gruppe 4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6" name="Rektangel 5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006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8D918A-F0C9-4C2B-88D6-E974BFC07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5" name="Gruppe 4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6" name="Rektangel 5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5371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317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4946D1CB-C1D7-4E39-8211-26AB3C1DE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897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ffiti&#10;&#10;Description automatically generated">
            <a:extLst>
              <a:ext uri="{FF2B5EF4-FFF2-40B4-BE49-F238E27FC236}">
                <a16:creationId xmlns:a16="http://schemas.microsoft.com/office/drawing/2014/main" id="{B9F17B00-4705-48ED-AA4E-8D851B859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6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551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E791410-911C-4025-848D-53DEC45F7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8093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94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5A1A230-AFF5-4874-9B0A-D1D89EF0E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92480" y="6525344"/>
                <a:ext cx="251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dirty="0">
                    <a:latin typeface="+mj-lt"/>
                  </a:rPr>
                  <a:t>9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5781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"/>
            <a:ext cx="9144000" cy="6856629"/>
          </a:xfrm>
          <a:prstGeom prst="rect">
            <a:avLst/>
          </a:prstGeom>
        </p:spPr>
      </p:pic>
      <p:grpSp>
        <p:nvGrpSpPr>
          <p:cNvPr id="3" name="Gruppe 2"/>
          <p:cNvGrpSpPr/>
          <p:nvPr/>
        </p:nvGrpSpPr>
        <p:grpSpPr>
          <a:xfrm>
            <a:off x="-260910" y="6469077"/>
            <a:ext cx="9838341" cy="389622"/>
            <a:chOff x="-228516" y="6468378"/>
            <a:chExt cx="9838341" cy="389622"/>
          </a:xfrm>
        </p:grpSpPr>
        <p:sp>
          <p:nvSpPr>
            <p:cNvPr id="4" name="Rektangel 3"/>
            <p:cNvSpPr/>
            <p:nvPr/>
          </p:nvSpPr>
          <p:spPr>
            <a:xfrm>
              <a:off x="-228516" y="6468378"/>
              <a:ext cx="9838341" cy="38248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a-DK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0" y="6475512"/>
              <a:ext cx="9143998" cy="382488"/>
              <a:chOff x="2" y="6472039"/>
              <a:chExt cx="9143998" cy="382488"/>
            </a:xfrm>
          </p:grpSpPr>
          <p:sp>
            <p:nvSpPr>
              <p:cNvPr id="7" name="Rektangel 6"/>
              <p:cNvSpPr/>
              <p:nvPr/>
            </p:nvSpPr>
            <p:spPr>
              <a:xfrm>
                <a:off x="2" y="6472039"/>
                <a:ext cx="9143998" cy="3824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a-DK"/>
              </a:p>
            </p:txBody>
          </p:sp>
          <p:sp>
            <p:nvSpPr>
              <p:cNvPr id="8" name="Tekstfelt 21"/>
              <p:cNvSpPr txBox="1"/>
              <p:nvPr/>
            </p:nvSpPr>
            <p:spPr>
              <a:xfrm>
                <a:off x="2" y="6511866"/>
                <a:ext cx="91439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a-DK" sz="1100" dirty="0" smtClean="0">
                    <a:latin typeface="+mj-lt"/>
                  </a:rPr>
                  <a:t>Jesus besøger </a:t>
                </a:r>
                <a:r>
                  <a:rPr lang="da-DK" sz="1100" dirty="0" err="1" smtClean="0">
                    <a:latin typeface="+mj-lt"/>
                  </a:rPr>
                  <a:t>Zakæus</a:t>
                </a:r>
                <a:endParaRPr lang="da-DK" sz="1100" dirty="0">
                  <a:latin typeface="+mj-lt"/>
                </a:endParaRPr>
              </a:p>
            </p:txBody>
          </p:sp>
          <p:pic>
            <p:nvPicPr>
              <p:cNvPr id="9" name="Billede 8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20" y="6524217"/>
                <a:ext cx="766157" cy="284755"/>
              </a:xfrm>
              <a:prstGeom prst="rect">
                <a:avLst/>
              </a:prstGeom>
            </p:spPr>
          </p:pic>
          <p:sp>
            <p:nvSpPr>
              <p:cNvPr id="10" name="Tekstfelt 13"/>
              <p:cNvSpPr txBox="1"/>
              <p:nvPr/>
            </p:nvSpPr>
            <p:spPr>
              <a:xfrm>
                <a:off x="8814087" y="6525344"/>
                <a:ext cx="32991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1100" smtClean="0">
                    <a:latin typeface="+mj-lt"/>
                  </a:rPr>
                  <a:t>10</a:t>
                </a:r>
                <a:endParaRPr lang="da-DK" sz="1100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11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2729</TotalTime>
  <Words>40</Words>
  <Application>Microsoft Office PowerPoint</Application>
  <PresentationFormat>Skærmshow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Roupen Zetelian</dc:creator>
  <cp:lastModifiedBy>Dorthe Lykke Jensen</cp:lastModifiedBy>
  <cp:revision>17</cp:revision>
  <cp:lastPrinted>2020-05-13T07:52:46Z</cp:lastPrinted>
  <dcterms:created xsi:type="dcterms:W3CDTF">2019-12-10T18:27:29Z</dcterms:created>
  <dcterms:modified xsi:type="dcterms:W3CDTF">2023-07-21T12:08:40Z</dcterms:modified>
</cp:coreProperties>
</file>