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5" r:id="rId4"/>
    <p:sldId id="258" r:id="rId5"/>
    <p:sldId id="259" r:id="rId6"/>
    <p:sldId id="260" r:id="rId7"/>
    <p:sldId id="274" r:id="rId8"/>
    <p:sldId id="263" r:id="rId9"/>
    <p:sldId id="265" r:id="rId10"/>
    <p:sldId id="273" r:id="rId11"/>
  </p:sldIdLst>
  <p:sldSz cx="9144000" cy="6858000" type="screen4x3"/>
  <p:notesSz cx="9866313" cy="142954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03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DFAC2-B8B3-46C3-8D2B-996BA781E6C4}" type="datetimeFigureOut">
              <a:rPr lang="en-GB" smtClean="0"/>
              <a:t>13/05/2020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55878-31CD-4FB9-856F-0EB4B4712A1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0596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DFAC2-B8B3-46C3-8D2B-996BA781E6C4}" type="datetimeFigureOut">
              <a:rPr lang="en-GB" smtClean="0"/>
              <a:t>13/05/2020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55878-31CD-4FB9-856F-0EB4B4712A1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8105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DFAC2-B8B3-46C3-8D2B-996BA781E6C4}" type="datetimeFigureOut">
              <a:rPr lang="en-GB" smtClean="0"/>
              <a:t>13/05/2020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55878-31CD-4FB9-856F-0EB4B4712A1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9343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DFAC2-B8B3-46C3-8D2B-996BA781E6C4}" type="datetimeFigureOut">
              <a:rPr lang="en-GB" smtClean="0"/>
              <a:t>13/05/2020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55878-31CD-4FB9-856F-0EB4B4712A1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203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DFAC2-B8B3-46C3-8D2B-996BA781E6C4}" type="datetimeFigureOut">
              <a:rPr lang="en-GB" smtClean="0"/>
              <a:t>13/05/2020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55878-31CD-4FB9-856F-0EB4B4712A1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0593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DFAC2-B8B3-46C3-8D2B-996BA781E6C4}" type="datetimeFigureOut">
              <a:rPr lang="en-GB" smtClean="0"/>
              <a:t>13/05/2020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55878-31CD-4FB9-856F-0EB4B4712A1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1798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DFAC2-B8B3-46C3-8D2B-996BA781E6C4}" type="datetimeFigureOut">
              <a:rPr lang="en-GB" smtClean="0"/>
              <a:t>13/05/2020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55878-31CD-4FB9-856F-0EB4B4712A1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6187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DFAC2-B8B3-46C3-8D2B-996BA781E6C4}" type="datetimeFigureOut">
              <a:rPr lang="en-GB" smtClean="0"/>
              <a:t>13/05/2020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55878-31CD-4FB9-856F-0EB4B4712A1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6405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DFAC2-B8B3-46C3-8D2B-996BA781E6C4}" type="datetimeFigureOut">
              <a:rPr lang="en-GB" smtClean="0"/>
              <a:t>13/05/2020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55878-31CD-4FB9-856F-0EB4B4712A1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0724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DFAC2-B8B3-46C3-8D2B-996BA781E6C4}" type="datetimeFigureOut">
              <a:rPr lang="en-GB" smtClean="0"/>
              <a:t>13/05/2020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55878-31CD-4FB9-856F-0EB4B4712A1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2374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DFAC2-B8B3-46C3-8D2B-996BA781E6C4}" type="datetimeFigureOut">
              <a:rPr lang="en-GB" smtClean="0"/>
              <a:t>13/05/2020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55878-31CD-4FB9-856F-0EB4B4712A1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1989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9DFAC2-B8B3-46C3-8D2B-996BA781E6C4}" type="datetimeFigureOut">
              <a:rPr lang="en-GB" smtClean="0"/>
              <a:t>13/05/2020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55878-31CD-4FB9-856F-0EB4B4712A1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2020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lock&#10;&#10;Description automatically generated">
            <a:extLst>
              <a:ext uri="{FF2B5EF4-FFF2-40B4-BE49-F238E27FC236}">
                <a16:creationId xmlns:a16="http://schemas.microsoft.com/office/drawing/2014/main" id="{5B554723-213A-4C3C-8440-9BA0DAB132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1402" y="0"/>
            <a:ext cx="9426804" cy="6858000"/>
          </a:xfrm>
          <a:prstGeom prst="rect">
            <a:avLst/>
          </a:prstGeom>
        </p:spPr>
      </p:pic>
      <p:grpSp>
        <p:nvGrpSpPr>
          <p:cNvPr id="4" name="Gruppe 3"/>
          <p:cNvGrpSpPr/>
          <p:nvPr/>
        </p:nvGrpSpPr>
        <p:grpSpPr>
          <a:xfrm>
            <a:off x="2" y="6472039"/>
            <a:ext cx="9143998" cy="382488"/>
            <a:chOff x="2" y="6472039"/>
            <a:chExt cx="9143998" cy="382488"/>
          </a:xfrm>
        </p:grpSpPr>
        <p:sp>
          <p:nvSpPr>
            <p:cNvPr id="5" name="Rektangel 4"/>
            <p:cNvSpPr/>
            <p:nvPr/>
          </p:nvSpPr>
          <p:spPr>
            <a:xfrm>
              <a:off x="2" y="6472039"/>
              <a:ext cx="9143998" cy="38248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6" name="Tekstfelt 5"/>
            <p:cNvSpPr txBox="1"/>
            <p:nvPr/>
          </p:nvSpPr>
          <p:spPr>
            <a:xfrm>
              <a:off x="2" y="6511866"/>
              <a:ext cx="914399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a-DK" sz="1100" dirty="0" smtClean="0">
                  <a:latin typeface="+mj-lt"/>
                </a:rPr>
                <a:t>Den fortabte søn</a:t>
              </a:r>
              <a:endParaRPr lang="da-DK" sz="1100" dirty="0">
                <a:latin typeface="+mj-lt"/>
              </a:endParaRPr>
            </a:p>
          </p:txBody>
        </p:sp>
        <p:pic>
          <p:nvPicPr>
            <p:cNvPr id="7" name="Billede 6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420" y="6524217"/>
              <a:ext cx="766157" cy="284755"/>
            </a:xfrm>
            <a:prstGeom prst="rect">
              <a:avLst/>
            </a:prstGeom>
          </p:spPr>
        </p:pic>
        <p:sp>
          <p:nvSpPr>
            <p:cNvPr id="8" name="Tekstfelt 7"/>
            <p:cNvSpPr txBox="1"/>
            <p:nvPr/>
          </p:nvSpPr>
          <p:spPr>
            <a:xfrm>
              <a:off x="8892480" y="6525344"/>
              <a:ext cx="25152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sz="1100" dirty="0" smtClean="0">
                  <a:latin typeface="+mj-lt"/>
                </a:rPr>
                <a:t>1</a:t>
              </a:r>
              <a:endParaRPr lang="da-DK" sz="11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222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AAF85F8-F0F2-493F-8A57-7C76C19C07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9246" y="0"/>
            <a:ext cx="9382492" cy="6858000"/>
          </a:xfrm>
          <a:prstGeom prst="rect">
            <a:avLst/>
          </a:prstGeom>
        </p:spPr>
      </p:pic>
      <p:grpSp>
        <p:nvGrpSpPr>
          <p:cNvPr id="3" name="Gruppe 2"/>
          <p:cNvGrpSpPr/>
          <p:nvPr/>
        </p:nvGrpSpPr>
        <p:grpSpPr>
          <a:xfrm>
            <a:off x="2" y="6472039"/>
            <a:ext cx="9143998" cy="382488"/>
            <a:chOff x="2" y="6472039"/>
            <a:chExt cx="9143998" cy="382488"/>
          </a:xfrm>
        </p:grpSpPr>
        <p:sp>
          <p:nvSpPr>
            <p:cNvPr id="4" name="Rektangel 3"/>
            <p:cNvSpPr/>
            <p:nvPr/>
          </p:nvSpPr>
          <p:spPr>
            <a:xfrm>
              <a:off x="2" y="6472039"/>
              <a:ext cx="9143998" cy="38248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5" name="Tekstfelt 4"/>
            <p:cNvSpPr txBox="1"/>
            <p:nvPr/>
          </p:nvSpPr>
          <p:spPr>
            <a:xfrm>
              <a:off x="2" y="6511866"/>
              <a:ext cx="914399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a-DK" sz="1100" dirty="0" smtClean="0">
                  <a:latin typeface="+mj-lt"/>
                </a:rPr>
                <a:t>Den fortabte søn</a:t>
              </a:r>
              <a:endParaRPr lang="da-DK" sz="1100" dirty="0">
                <a:latin typeface="+mj-lt"/>
              </a:endParaRPr>
            </a:p>
          </p:txBody>
        </p:sp>
        <p:pic>
          <p:nvPicPr>
            <p:cNvPr id="6" name="Billede 5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420" y="6524217"/>
              <a:ext cx="766157" cy="284755"/>
            </a:xfrm>
            <a:prstGeom prst="rect">
              <a:avLst/>
            </a:prstGeom>
          </p:spPr>
        </p:pic>
        <p:sp>
          <p:nvSpPr>
            <p:cNvPr id="7" name="Tekstfelt 6"/>
            <p:cNvSpPr txBox="1"/>
            <p:nvPr/>
          </p:nvSpPr>
          <p:spPr>
            <a:xfrm>
              <a:off x="8892480" y="6525344"/>
              <a:ext cx="25152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sz="1100" dirty="0" smtClean="0">
                  <a:latin typeface="+mj-lt"/>
                </a:rPr>
                <a:t>2</a:t>
              </a:r>
              <a:endParaRPr lang="da-DK" sz="11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25548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"/>
            <a:ext cx="9144000" cy="6856629"/>
          </a:xfrm>
          <a:prstGeom prst="rect">
            <a:avLst/>
          </a:prstGeom>
        </p:spPr>
      </p:pic>
      <p:grpSp>
        <p:nvGrpSpPr>
          <p:cNvPr id="11" name="Gruppe 10"/>
          <p:cNvGrpSpPr/>
          <p:nvPr/>
        </p:nvGrpSpPr>
        <p:grpSpPr>
          <a:xfrm>
            <a:off x="2" y="6472039"/>
            <a:ext cx="9143998" cy="382488"/>
            <a:chOff x="2" y="6472039"/>
            <a:chExt cx="9143998" cy="382488"/>
          </a:xfrm>
        </p:grpSpPr>
        <p:sp>
          <p:nvSpPr>
            <p:cNvPr id="12" name="Rektangel 11"/>
            <p:cNvSpPr/>
            <p:nvPr/>
          </p:nvSpPr>
          <p:spPr>
            <a:xfrm>
              <a:off x="2" y="6472039"/>
              <a:ext cx="9143998" cy="38248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13" name="Tekstfelt 12"/>
            <p:cNvSpPr txBox="1"/>
            <p:nvPr/>
          </p:nvSpPr>
          <p:spPr>
            <a:xfrm>
              <a:off x="2" y="6511866"/>
              <a:ext cx="914399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a-DK" sz="1100" dirty="0" smtClean="0">
                  <a:latin typeface="+mj-lt"/>
                </a:rPr>
                <a:t>Den fortabte søn</a:t>
              </a:r>
              <a:endParaRPr lang="da-DK" sz="1100" dirty="0">
                <a:latin typeface="+mj-lt"/>
              </a:endParaRPr>
            </a:p>
          </p:txBody>
        </p:sp>
        <p:pic>
          <p:nvPicPr>
            <p:cNvPr id="14" name="Billede 13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420" y="6524217"/>
              <a:ext cx="766157" cy="284755"/>
            </a:xfrm>
            <a:prstGeom prst="rect">
              <a:avLst/>
            </a:prstGeom>
          </p:spPr>
        </p:pic>
        <p:sp>
          <p:nvSpPr>
            <p:cNvPr id="15" name="Tekstfelt 14"/>
            <p:cNvSpPr txBox="1"/>
            <p:nvPr/>
          </p:nvSpPr>
          <p:spPr>
            <a:xfrm>
              <a:off x="8892480" y="6525344"/>
              <a:ext cx="25152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sz="1100" dirty="0">
                  <a:latin typeface="+mj-lt"/>
                </a:rPr>
                <a:t>3</a:t>
              </a:r>
              <a:endParaRPr lang="da-DK" sz="11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5239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oy, doll, room&#10;&#10;Description automatically generated">
            <a:extLst>
              <a:ext uri="{FF2B5EF4-FFF2-40B4-BE49-F238E27FC236}">
                <a16:creationId xmlns:a16="http://schemas.microsoft.com/office/drawing/2014/main" id="{7355D984-D202-427D-841B-88949B5667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1402" y="0"/>
            <a:ext cx="9426804" cy="6858000"/>
          </a:xfrm>
          <a:prstGeom prst="rect">
            <a:avLst/>
          </a:prstGeom>
        </p:spPr>
      </p:pic>
      <p:grpSp>
        <p:nvGrpSpPr>
          <p:cNvPr id="4" name="Gruppe 3"/>
          <p:cNvGrpSpPr/>
          <p:nvPr/>
        </p:nvGrpSpPr>
        <p:grpSpPr>
          <a:xfrm>
            <a:off x="2" y="6472039"/>
            <a:ext cx="9143998" cy="382488"/>
            <a:chOff x="2" y="6472039"/>
            <a:chExt cx="9143998" cy="382488"/>
          </a:xfrm>
        </p:grpSpPr>
        <p:sp>
          <p:nvSpPr>
            <p:cNvPr id="5" name="Rektangel 4"/>
            <p:cNvSpPr/>
            <p:nvPr/>
          </p:nvSpPr>
          <p:spPr>
            <a:xfrm>
              <a:off x="2" y="6472039"/>
              <a:ext cx="9143998" cy="38248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6" name="Tekstfelt 5"/>
            <p:cNvSpPr txBox="1"/>
            <p:nvPr/>
          </p:nvSpPr>
          <p:spPr>
            <a:xfrm>
              <a:off x="2" y="6511866"/>
              <a:ext cx="914399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a-DK" sz="1100" dirty="0" smtClean="0">
                  <a:latin typeface="+mj-lt"/>
                </a:rPr>
                <a:t>Den fortabte søn</a:t>
              </a:r>
              <a:endParaRPr lang="da-DK" sz="1100" dirty="0">
                <a:latin typeface="+mj-lt"/>
              </a:endParaRPr>
            </a:p>
          </p:txBody>
        </p:sp>
        <p:pic>
          <p:nvPicPr>
            <p:cNvPr id="7" name="Billede 6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420" y="6524217"/>
              <a:ext cx="766157" cy="284755"/>
            </a:xfrm>
            <a:prstGeom prst="rect">
              <a:avLst/>
            </a:prstGeom>
          </p:spPr>
        </p:pic>
        <p:sp>
          <p:nvSpPr>
            <p:cNvPr id="8" name="Tekstfelt 7"/>
            <p:cNvSpPr txBox="1"/>
            <p:nvPr/>
          </p:nvSpPr>
          <p:spPr>
            <a:xfrm>
              <a:off x="8892480" y="6525344"/>
              <a:ext cx="25152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sz="1100" dirty="0">
                  <a:latin typeface="+mj-lt"/>
                </a:rPr>
                <a:t>4</a:t>
              </a:r>
              <a:endParaRPr lang="da-DK" sz="11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8195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9B81632-162C-4C3B-8063-DFB3FFAF22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667" y="0"/>
            <a:ext cx="9311334" cy="6858000"/>
          </a:xfrm>
          <a:prstGeom prst="rect">
            <a:avLst/>
          </a:prstGeom>
        </p:spPr>
      </p:pic>
      <p:grpSp>
        <p:nvGrpSpPr>
          <p:cNvPr id="3" name="Gruppe 2"/>
          <p:cNvGrpSpPr/>
          <p:nvPr/>
        </p:nvGrpSpPr>
        <p:grpSpPr>
          <a:xfrm>
            <a:off x="2" y="6472039"/>
            <a:ext cx="9143998" cy="382488"/>
            <a:chOff x="2" y="6472039"/>
            <a:chExt cx="9143998" cy="382488"/>
          </a:xfrm>
        </p:grpSpPr>
        <p:sp>
          <p:nvSpPr>
            <p:cNvPr id="4" name="Rektangel 3"/>
            <p:cNvSpPr/>
            <p:nvPr/>
          </p:nvSpPr>
          <p:spPr>
            <a:xfrm>
              <a:off x="2" y="6472039"/>
              <a:ext cx="9143998" cy="38248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5" name="Tekstfelt 4"/>
            <p:cNvSpPr txBox="1"/>
            <p:nvPr/>
          </p:nvSpPr>
          <p:spPr>
            <a:xfrm>
              <a:off x="2" y="6511866"/>
              <a:ext cx="914399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a-DK" sz="1100" dirty="0" smtClean="0">
                  <a:latin typeface="+mj-lt"/>
                </a:rPr>
                <a:t>Den fortabte søn</a:t>
              </a:r>
              <a:endParaRPr lang="da-DK" sz="1100" dirty="0">
                <a:latin typeface="+mj-lt"/>
              </a:endParaRPr>
            </a:p>
          </p:txBody>
        </p:sp>
        <p:pic>
          <p:nvPicPr>
            <p:cNvPr id="6" name="Billede 5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420" y="6524217"/>
              <a:ext cx="766157" cy="284755"/>
            </a:xfrm>
            <a:prstGeom prst="rect">
              <a:avLst/>
            </a:prstGeom>
          </p:spPr>
        </p:pic>
        <p:sp>
          <p:nvSpPr>
            <p:cNvPr id="7" name="Tekstfelt 6"/>
            <p:cNvSpPr txBox="1"/>
            <p:nvPr/>
          </p:nvSpPr>
          <p:spPr>
            <a:xfrm>
              <a:off x="8892480" y="6525344"/>
              <a:ext cx="25152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sz="1100" dirty="0">
                  <a:latin typeface="+mj-lt"/>
                </a:rPr>
                <a:t>5</a:t>
              </a:r>
              <a:endParaRPr lang="da-DK" sz="11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217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D307563-24F8-46E4-980C-9F4F7D63E9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3691" y="0"/>
            <a:ext cx="9371382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216465A-F6D2-424A-BB8C-C646B67508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667" y="0"/>
            <a:ext cx="9311334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1D40F58-FE8E-45B2-942B-B646552B5D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667" y="0"/>
            <a:ext cx="9311334" cy="6858000"/>
          </a:xfrm>
          <a:prstGeom prst="rect">
            <a:avLst/>
          </a:prstGeom>
        </p:spPr>
      </p:pic>
      <p:grpSp>
        <p:nvGrpSpPr>
          <p:cNvPr id="5" name="Gruppe 4"/>
          <p:cNvGrpSpPr/>
          <p:nvPr/>
        </p:nvGrpSpPr>
        <p:grpSpPr>
          <a:xfrm>
            <a:off x="2" y="6472039"/>
            <a:ext cx="9143998" cy="382488"/>
            <a:chOff x="2" y="6472039"/>
            <a:chExt cx="9143998" cy="382488"/>
          </a:xfrm>
        </p:grpSpPr>
        <p:sp>
          <p:nvSpPr>
            <p:cNvPr id="6" name="Rektangel 5"/>
            <p:cNvSpPr/>
            <p:nvPr/>
          </p:nvSpPr>
          <p:spPr>
            <a:xfrm>
              <a:off x="2" y="6472039"/>
              <a:ext cx="9143998" cy="38248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7" name="Tekstfelt 6"/>
            <p:cNvSpPr txBox="1"/>
            <p:nvPr/>
          </p:nvSpPr>
          <p:spPr>
            <a:xfrm>
              <a:off x="2" y="6511866"/>
              <a:ext cx="914399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a-DK" sz="1100" dirty="0" smtClean="0">
                  <a:latin typeface="+mj-lt"/>
                </a:rPr>
                <a:t>Den fortabte søn</a:t>
              </a:r>
              <a:endParaRPr lang="da-DK" sz="1100" dirty="0">
                <a:latin typeface="+mj-lt"/>
              </a:endParaRPr>
            </a:p>
          </p:txBody>
        </p:sp>
        <p:pic>
          <p:nvPicPr>
            <p:cNvPr id="8" name="Billede 7"/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420" y="6524217"/>
              <a:ext cx="766157" cy="284755"/>
            </a:xfrm>
            <a:prstGeom prst="rect">
              <a:avLst/>
            </a:prstGeom>
          </p:spPr>
        </p:pic>
        <p:sp>
          <p:nvSpPr>
            <p:cNvPr id="9" name="Tekstfelt 8"/>
            <p:cNvSpPr txBox="1"/>
            <p:nvPr/>
          </p:nvSpPr>
          <p:spPr>
            <a:xfrm>
              <a:off x="8892480" y="6525344"/>
              <a:ext cx="25152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sz="1100" dirty="0">
                  <a:latin typeface="+mj-lt"/>
                </a:rPr>
                <a:t>6</a:t>
              </a:r>
              <a:endParaRPr lang="da-DK" sz="11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9660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"/>
            <a:ext cx="9144000" cy="6856629"/>
          </a:xfrm>
          <a:prstGeom prst="rect">
            <a:avLst/>
          </a:prstGeom>
        </p:spPr>
      </p:pic>
      <p:grpSp>
        <p:nvGrpSpPr>
          <p:cNvPr id="11" name="Gruppe 10"/>
          <p:cNvGrpSpPr/>
          <p:nvPr/>
        </p:nvGrpSpPr>
        <p:grpSpPr>
          <a:xfrm>
            <a:off x="2" y="6472039"/>
            <a:ext cx="9143998" cy="382488"/>
            <a:chOff x="2" y="6472039"/>
            <a:chExt cx="9143998" cy="382488"/>
          </a:xfrm>
        </p:grpSpPr>
        <p:sp>
          <p:nvSpPr>
            <p:cNvPr id="12" name="Rektangel 11"/>
            <p:cNvSpPr/>
            <p:nvPr/>
          </p:nvSpPr>
          <p:spPr>
            <a:xfrm>
              <a:off x="2" y="6472039"/>
              <a:ext cx="9143998" cy="38248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13" name="Tekstfelt 12"/>
            <p:cNvSpPr txBox="1"/>
            <p:nvPr/>
          </p:nvSpPr>
          <p:spPr>
            <a:xfrm>
              <a:off x="2" y="6511866"/>
              <a:ext cx="914399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a-DK" sz="1100" dirty="0" smtClean="0">
                  <a:latin typeface="+mj-lt"/>
                </a:rPr>
                <a:t>Den fortabte søn</a:t>
              </a:r>
              <a:endParaRPr lang="da-DK" sz="1100" dirty="0">
                <a:latin typeface="+mj-lt"/>
              </a:endParaRPr>
            </a:p>
          </p:txBody>
        </p:sp>
        <p:pic>
          <p:nvPicPr>
            <p:cNvPr id="14" name="Billede 13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420" y="6524217"/>
              <a:ext cx="766157" cy="284755"/>
            </a:xfrm>
            <a:prstGeom prst="rect">
              <a:avLst/>
            </a:prstGeom>
          </p:spPr>
        </p:pic>
        <p:sp>
          <p:nvSpPr>
            <p:cNvPr id="15" name="Tekstfelt 14"/>
            <p:cNvSpPr txBox="1"/>
            <p:nvPr/>
          </p:nvSpPr>
          <p:spPr>
            <a:xfrm>
              <a:off x="8892480" y="6525344"/>
              <a:ext cx="25152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sz="1100" dirty="0" smtClean="0">
                  <a:latin typeface="+mj-lt"/>
                </a:rPr>
                <a:t>7</a:t>
              </a:r>
              <a:endParaRPr lang="da-DK" sz="11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9049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room&#10;&#10;Description automatically generated">
            <a:extLst>
              <a:ext uri="{FF2B5EF4-FFF2-40B4-BE49-F238E27FC236}">
                <a16:creationId xmlns:a16="http://schemas.microsoft.com/office/drawing/2014/main" id="{2E226EF5-92C2-4A83-8417-D3487B8254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1402" y="0"/>
            <a:ext cx="9426804" cy="6858000"/>
          </a:xfrm>
          <a:prstGeom prst="rect">
            <a:avLst/>
          </a:prstGeom>
        </p:spPr>
      </p:pic>
      <p:grpSp>
        <p:nvGrpSpPr>
          <p:cNvPr id="4" name="Gruppe 3"/>
          <p:cNvGrpSpPr/>
          <p:nvPr/>
        </p:nvGrpSpPr>
        <p:grpSpPr>
          <a:xfrm>
            <a:off x="2" y="6472039"/>
            <a:ext cx="9143998" cy="382488"/>
            <a:chOff x="2" y="6472039"/>
            <a:chExt cx="9143998" cy="382488"/>
          </a:xfrm>
        </p:grpSpPr>
        <p:sp>
          <p:nvSpPr>
            <p:cNvPr id="5" name="Rektangel 4"/>
            <p:cNvSpPr/>
            <p:nvPr/>
          </p:nvSpPr>
          <p:spPr>
            <a:xfrm>
              <a:off x="2" y="6472039"/>
              <a:ext cx="9143998" cy="38248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6" name="Tekstfelt 5"/>
            <p:cNvSpPr txBox="1"/>
            <p:nvPr/>
          </p:nvSpPr>
          <p:spPr>
            <a:xfrm>
              <a:off x="2" y="6511866"/>
              <a:ext cx="914399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a-DK" sz="1100" dirty="0" smtClean="0">
                  <a:latin typeface="+mj-lt"/>
                </a:rPr>
                <a:t>Den fortabte søn</a:t>
              </a:r>
              <a:endParaRPr lang="da-DK" sz="1100" dirty="0">
                <a:latin typeface="+mj-lt"/>
              </a:endParaRPr>
            </a:p>
          </p:txBody>
        </p:sp>
        <p:pic>
          <p:nvPicPr>
            <p:cNvPr id="7" name="Billede 6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420" y="6524217"/>
              <a:ext cx="766157" cy="284755"/>
            </a:xfrm>
            <a:prstGeom prst="rect">
              <a:avLst/>
            </a:prstGeom>
          </p:spPr>
        </p:pic>
        <p:sp>
          <p:nvSpPr>
            <p:cNvPr id="8" name="Tekstfelt 7"/>
            <p:cNvSpPr txBox="1"/>
            <p:nvPr/>
          </p:nvSpPr>
          <p:spPr>
            <a:xfrm>
              <a:off x="8892480" y="6525344"/>
              <a:ext cx="25152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sz="1100" dirty="0">
                  <a:latin typeface="+mj-lt"/>
                </a:rPr>
                <a:t>8</a:t>
              </a:r>
              <a:endParaRPr lang="da-DK" sz="11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0848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room&#10;&#10;Description automatically generated">
            <a:extLst>
              <a:ext uri="{FF2B5EF4-FFF2-40B4-BE49-F238E27FC236}">
                <a16:creationId xmlns:a16="http://schemas.microsoft.com/office/drawing/2014/main" id="{E4D736F4-B816-433C-85FF-E675772C8E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1402" y="0"/>
            <a:ext cx="9426804" cy="6858000"/>
          </a:xfrm>
          <a:prstGeom prst="rect">
            <a:avLst/>
          </a:prstGeom>
        </p:spPr>
      </p:pic>
      <p:grpSp>
        <p:nvGrpSpPr>
          <p:cNvPr id="4" name="Gruppe 3"/>
          <p:cNvGrpSpPr/>
          <p:nvPr/>
        </p:nvGrpSpPr>
        <p:grpSpPr>
          <a:xfrm>
            <a:off x="2" y="6472039"/>
            <a:ext cx="9143998" cy="382488"/>
            <a:chOff x="2" y="6472039"/>
            <a:chExt cx="9143998" cy="382488"/>
          </a:xfrm>
        </p:grpSpPr>
        <p:sp>
          <p:nvSpPr>
            <p:cNvPr id="5" name="Rektangel 4"/>
            <p:cNvSpPr/>
            <p:nvPr/>
          </p:nvSpPr>
          <p:spPr>
            <a:xfrm>
              <a:off x="2" y="6472039"/>
              <a:ext cx="9143998" cy="38248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6" name="Tekstfelt 5"/>
            <p:cNvSpPr txBox="1"/>
            <p:nvPr/>
          </p:nvSpPr>
          <p:spPr>
            <a:xfrm>
              <a:off x="2" y="6511866"/>
              <a:ext cx="914399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a-DK" sz="1100" dirty="0" smtClean="0">
                  <a:latin typeface="+mj-lt"/>
                </a:rPr>
                <a:t>Den fortabte søn</a:t>
              </a:r>
              <a:endParaRPr lang="da-DK" sz="1100" dirty="0">
                <a:latin typeface="+mj-lt"/>
              </a:endParaRPr>
            </a:p>
          </p:txBody>
        </p:sp>
        <p:pic>
          <p:nvPicPr>
            <p:cNvPr id="7" name="Billede 6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420" y="6524217"/>
              <a:ext cx="766157" cy="284755"/>
            </a:xfrm>
            <a:prstGeom prst="rect">
              <a:avLst/>
            </a:prstGeom>
          </p:spPr>
        </p:pic>
        <p:sp>
          <p:nvSpPr>
            <p:cNvPr id="8" name="Tekstfelt 7"/>
            <p:cNvSpPr txBox="1"/>
            <p:nvPr/>
          </p:nvSpPr>
          <p:spPr>
            <a:xfrm>
              <a:off x="8892480" y="6525344"/>
              <a:ext cx="25152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sz="1100" dirty="0" smtClean="0">
                  <a:latin typeface="+mj-lt"/>
                </a:rPr>
                <a:t>9</a:t>
              </a:r>
              <a:endParaRPr lang="da-DK" sz="11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3563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"/>
            <a:ext cx="9144000" cy="6856629"/>
          </a:xfrm>
          <a:prstGeom prst="rect">
            <a:avLst/>
          </a:prstGeom>
        </p:spPr>
      </p:pic>
      <p:grpSp>
        <p:nvGrpSpPr>
          <p:cNvPr id="11" name="Gruppe 10"/>
          <p:cNvGrpSpPr/>
          <p:nvPr/>
        </p:nvGrpSpPr>
        <p:grpSpPr>
          <a:xfrm>
            <a:off x="2" y="6472039"/>
            <a:ext cx="9143998" cy="382488"/>
            <a:chOff x="2" y="6472039"/>
            <a:chExt cx="9143998" cy="382488"/>
          </a:xfrm>
        </p:grpSpPr>
        <p:sp>
          <p:nvSpPr>
            <p:cNvPr id="12" name="Rektangel 11"/>
            <p:cNvSpPr/>
            <p:nvPr/>
          </p:nvSpPr>
          <p:spPr>
            <a:xfrm>
              <a:off x="2" y="6472039"/>
              <a:ext cx="9143998" cy="38248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13" name="Tekstfelt 12"/>
            <p:cNvSpPr txBox="1"/>
            <p:nvPr/>
          </p:nvSpPr>
          <p:spPr>
            <a:xfrm>
              <a:off x="2" y="6511866"/>
              <a:ext cx="914399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a-DK" sz="1100" dirty="0" smtClean="0">
                  <a:latin typeface="+mj-lt"/>
                </a:rPr>
                <a:t>Den fortabte søn</a:t>
              </a:r>
              <a:endParaRPr lang="da-DK" sz="1100" dirty="0">
                <a:latin typeface="+mj-lt"/>
              </a:endParaRPr>
            </a:p>
          </p:txBody>
        </p:sp>
        <p:pic>
          <p:nvPicPr>
            <p:cNvPr id="14" name="Billede 13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420" y="6524217"/>
              <a:ext cx="766157" cy="284755"/>
            </a:xfrm>
            <a:prstGeom prst="rect">
              <a:avLst/>
            </a:prstGeom>
          </p:spPr>
        </p:pic>
        <p:sp>
          <p:nvSpPr>
            <p:cNvPr id="15" name="Tekstfelt 14"/>
            <p:cNvSpPr txBox="1"/>
            <p:nvPr/>
          </p:nvSpPr>
          <p:spPr>
            <a:xfrm>
              <a:off x="8764438" y="6525344"/>
              <a:ext cx="37956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sz="1100" dirty="0" smtClean="0">
                  <a:latin typeface="+mj-lt"/>
                </a:rPr>
                <a:t>10</a:t>
              </a:r>
              <a:endParaRPr lang="da-DK" sz="11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61261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4019</TotalTime>
  <Words>40</Words>
  <Application>Microsoft Office PowerPoint</Application>
  <PresentationFormat>Skærmshow (4:3)</PresentationFormat>
  <Paragraphs>20</Paragraphs>
  <Slides>10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Roupen and Lena Zeitlian</dc:creator>
  <cp:lastModifiedBy>Dorthe Lykke Jensen</cp:lastModifiedBy>
  <cp:revision>19</cp:revision>
  <dcterms:created xsi:type="dcterms:W3CDTF">2018-07-20T18:18:03Z</dcterms:created>
  <dcterms:modified xsi:type="dcterms:W3CDTF">2020-05-13T08:22:50Z</dcterms:modified>
</cp:coreProperties>
</file>